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  <p:sldId id="270" r:id="rId5"/>
    <p:sldId id="259" r:id="rId6"/>
    <p:sldId id="271" r:id="rId7"/>
    <p:sldId id="261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FF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5BF5C1-0D74-0C7A-2AF6-0AA6237F4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E64FA-5BE3-0F49-0A74-A4E80151F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20D49-96B9-0F3A-CDB9-5A4A6DA8E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5D008-7ED6-461B-A724-72F55D3993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2888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DCE2F2-53DA-89A1-4A3F-57BE33858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08981-0500-8F9F-B29C-436EB7CBB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89511-2638-6DC9-48F0-6B2DE29F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A60BB-0318-46D5-8344-FC12D5A4E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3210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FB9B6-5AAD-4D09-C48C-E1ED98264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4C55B-B749-C5F2-795D-2817242DD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91BF7-9FF2-0B47-A70D-0439C049A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58308-E0D4-450F-B8F4-F7A360A93C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089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CEEAF-07B1-3733-BCDB-1BCC9A534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B28BD-4288-6CB7-DB1B-C802CD54B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0AB5D-8822-A0E5-D163-B305222AB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E4939-F2C0-44E8-A65F-70C19DBE69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33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FBE02-E863-B1C5-A0CE-D83AB2C11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A1FD80-1813-8110-4308-E1D0AE746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F1A00-F231-3CDA-2502-EFB4AADF8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CC721-B2A3-468D-B311-7435263CC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51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21854A0-C692-8D1D-DE28-AF833234B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CECE71-1CCB-C0E8-19C0-7524E0248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C79426-55DE-6C68-DD80-97C7C7476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BA9D4-7E6D-405E-BE28-D90F6EDB25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424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9BBD174-9CDE-19E5-1C42-AB4BD58F5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5466449-0E18-9F86-9042-1A2C85C0B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1FD89-BFBE-C3AE-370B-3514CAFC0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59327-A1F3-4CD2-92BE-5D48C95A93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6149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0E0E09C-622D-3EE0-37F8-51796A886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FA80E6A-2517-5A28-01EA-C2C139A5B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C6A7231-C18B-C396-A98C-BC937D32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F418F-90B6-4C1F-8E66-AB4954C6DF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7883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257775C-244F-56B2-12D7-D03A0BD5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762B7FF-5E4A-1379-BA16-FA4C49475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3348B38-1630-C9DE-8DA5-056253CE3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42F9B-7C18-463E-9799-C1480F3FF2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3613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126560-C703-2F9F-8D58-348AA990B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5734F18-0542-904F-8CE6-17A658B2B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7BEBF9-343F-F4D5-A12E-53EF96B82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7214D-6D34-441A-B358-8260029B19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4553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0CBDEA-6329-3917-CD73-98DC0B1F3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6687C3-1AC9-5D43-D626-8A1A522EA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2BCE7C-F4E1-2F4F-4E08-25FB8EE46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D5ACA-2B73-458C-A439-EA95AD8363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655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939E706-387B-29D5-21F4-A46083DA6F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0ECC3B9-2183-EAA9-4758-D9DBB0C461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0EACF-277F-9206-1F04-EB63940CD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8138E-18B7-032C-2592-3408571BEA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D5170-4EA4-F999-A1A3-6525649B1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89D836-9139-4FE6-B7EE-5B5955B049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56AC192-4A6C-CF08-03E3-8523A20D8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8516"/>
            <a:ext cx="9144000" cy="3340968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The cross that he gave may be heavy,</a:t>
            </a:r>
            <a:br>
              <a:rPr lang="en-AU" altLang="en-US" sz="4000" dirty="0"/>
            </a:br>
            <a:r>
              <a:rPr lang="en-AU" altLang="en-US" sz="4000" dirty="0"/>
              <a:t>But it ne'er outweighs his grace;</a:t>
            </a:r>
            <a:br>
              <a:rPr lang="en-AU" altLang="en-US" sz="4000" dirty="0"/>
            </a:br>
            <a:r>
              <a:rPr lang="en-AU" altLang="en-US" sz="4000" dirty="0"/>
              <a:t>The storm that I feared may surround me,</a:t>
            </a:r>
            <a:br>
              <a:rPr lang="en-AU" altLang="en-US" sz="4000" dirty="0"/>
            </a:br>
            <a:r>
              <a:rPr lang="en-AU" altLang="en-US" sz="4000" dirty="0"/>
              <a:t>But it ne'er excludes his face.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8144915-2F62-CBD7-0EEF-008304FD2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6508"/>
            <a:ext cx="9144000" cy="348498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800" dirty="0"/>
            </a:br>
            <a:r>
              <a:rPr lang="en-AU" altLang="en-US" sz="4000" dirty="0">
                <a:solidFill>
                  <a:srgbClr val="FFFFFF"/>
                </a:solidFill>
              </a:rPr>
              <a:t>The cross is not greater than his grace,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The storm cannot hide his </a:t>
            </a:r>
            <a:r>
              <a:rPr lang="en-AU" altLang="en-US" sz="4000" dirty="0" err="1">
                <a:solidFill>
                  <a:srgbClr val="FFFFFF"/>
                </a:solidFill>
              </a:rPr>
              <a:t>blessèd</a:t>
            </a:r>
            <a:r>
              <a:rPr lang="en-AU" altLang="en-US" sz="4000" dirty="0">
                <a:solidFill>
                  <a:srgbClr val="FFFFFF"/>
                </a:solidFill>
              </a:rPr>
              <a:t> face;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am satisfied to know, 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That with Jesus here below,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can conquer every foe.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37A81BB-F13E-44C2-099E-D34CCFFEE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2 </a:t>
            </a:r>
            <a:br>
              <a:rPr lang="en-AU" altLang="en-US" sz="1200" dirty="0"/>
            </a:br>
            <a:r>
              <a:rPr lang="en-AU" altLang="en-US" sz="4000" dirty="0"/>
              <a:t>The thorns in my path are not sharper</a:t>
            </a:r>
            <a:br>
              <a:rPr lang="en-AU" altLang="en-US" sz="4000" dirty="0"/>
            </a:br>
            <a:r>
              <a:rPr lang="en-AU" altLang="en-US" sz="4000" dirty="0"/>
              <a:t>Than composed his crown for me;</a:t>
            </a:r>
            <a:br>
              <a:rPr lang="en-AU" altLang="en-US" sz="4000" dirty="0"/>
            </a:br>
            <a:r>
              <a:rPr lang="en-AU" altLang="en-US" sz="4000" dirty="0"/>
              <a:t>The cup which I drink not more bitter</a:t>
            </a:r>
            <a:br>
              <a:rPr lang="en-AU" altLang="en-US" sz="4000" dirty="0"/>
            </a:br>
            <a:r>
              <a:rPr lang="en-AU" altLang="en-US" sz="4000" dirty="0"/>
              <a:t>Than he drank in Gethsemane.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8144915-2F62-CBD7-0EEF-008304FD2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6508"/>
            <a:ext cx="9144000" cy="348498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800" dirty="0"/>
            </a:br>
            <a:r>
              <a:rPr lang="en-AU" altLang="en-US" sz="4000" dirty="0">
                <a:solidFill>
                  <a:srgbClr val="FFFFFF"/>
                </a:solidFill>
              </a:rPr>
              <a:t>The cross is not greater than his grace,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The storm cannot hide his </a:t>
            </a:r>
            <a:r>
              <a:rPr lang="en-AU" altLang="en-US" sz="4000" dirty="0" err="1">
                <a:solidFill>
                  <a:srgbClr val="FFFFFF"/>
                </a:solidFill>
              </a:rPr>
              <a:t>blessèd</a:t>
            </a:r>
            <a:r>
              <a:rPr lang="en-AU" altLang="en-US" sz="4000" dirty="0">
                <a:solidFill>
                  <a:srgbClr val="FFFFFF"/>
                </a:solidFill>
              </a:rPr>
              <a:t> face;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am satisfied to know, 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That with Jesus here below,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can conquer every foe.</a:t>
            </a:r>
          </a:p>
        </p:txBody>
      </p:sp>
    </p:spTree>
    <p:extLst>
      <p:ext uri="{BB962C8B-B14F-4D97-AF65-F5344CB8AC3E}">
        <p14:creationId xmlns:p14="http://schemas.microsoft.com/office/powerpoint/2010/main" val="27983654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E774643-0744-1603-7811-896DAEF327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  <a:latin typeface="+mn-lt"/>
              </a:rPr>
              <a:t>Verse 3 </a:t>
            </a:r>
            <a:br>
              <a:rPr lang="en-AU" altLang="en-US" sz="12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scorn of my foes may be daring,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For they scoffed and mocked my God;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They'll hate me for my holy living,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For they crucified my Lord.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8144915-2F62-CBD7-0EEF-008304FD2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6508"/>
            <a:ext cx="9144000" cy="348498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800" dirty="0"/>
            </a:br>
            <a:r>
              <a:rPr lang="en-AU" altLang="en-US" sz="4000" dirty="0">
                <a:solidFill>
                  <a:srgbClr val="FFFFFF"/>
                </a:solidFill>
              </a:rPr>
              <a:t>The cross is not greater than his grace,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The storm cannot hide his </a:t>
            </a:r>
            <a:r>
              <a:rPr lang="en-AU" altLang="en-US" sz="4000" dirty="0" err="1">
                <a:solidFill>
                  <a:srgbClr val="FFFFFF"/>
                </a:solidFill>
              </a:rPr>
              <a:t>blessèd</a:t>
            </a:r>
            <a:r>
              <a:rPr lang="en-AU" altLang="en-US" sz="4000" dirty="0">
                <a:solidFill>
                  <a:srgbClr val="FFFFFF"/>
                </a:solidFill>
              </a:rPr>
              <a:t> face;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am satisfied to know, 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That with Jesus here below,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can conquer every foe.</a:t>
            </a:r>
          </a:p>
        </p:txBody>
      </p:sp>
    </p:spTree>
    <p:extLst>
      <p:ext uri="{BB962C8B-B14F-4D97-AF65-F5344CB8AC3E}">
        <p14:creationId xmlns:p14="http://schemas.microsoft.com/office/powerpoint/2010/main" val="19658386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2F7D341-AF6B-A264-93D3-4B6C5114A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  <a:r>
              <a:rPr lang="en-AU" altLang="en-US" sz="2000" dirty="0"/>
              <a:t> </a:t>
            </a:r>
            <a:br>
              <a:rPr lang="en-AU" altLang="en-US" dirty="0"/>
            </a:br>
            <a:r>
              <a:rPr lang="en-AU" altLang="en-US" sz="4000" dirty="0"/>
              <a:t>The light of his love shines the brighter</a:t>
            </a:r>
            <a:br>
              <a:rPr lang="en-AU" altLang="en-US" sz="4000" dirty="0"/>
            </a:br>
            <a:r>
              <a:rPr lang="en-AU" altLang="en-US" sz="4000" dirty="0"/>
              <a:t>As it falls on paths of woe;</a:t>
            </a:r>
            <a:br>
              <a:rPr lang="en-AU" altLang="en-US" sz="4000" dirty="0"/>
            </a:br>
            <a:r>
              <a:rPr lang="en-AU" altLang="en-US" sz="4000" dirty="0"/>
              <a:t>The toil of my work will grow lighter</a:t>
            </a:r>
            <a:br>
              <a:rPr lang="en-AU" altLang="en-US" sz="4000" dirty="0"/>
            </a:br>
            <a:r>
              <a:rPr lang="en-AU" altLang="en-US" sz="4000" dirty="0"/>
              <a:t>As I stoop to raise the low.</a:t>
            </a:r>
            <a:endParaRPr lang="en-AU" alt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8144915-2F62-CBD7-0EEF-008304FD2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6508"/>
            <a:ext cx="9144000" cy="348498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800" dirty="0"/>
            </a:br>
            <a:r>
              <a:rPr lang="en-AU" altLang="en-US" sz="4000" dirty="0">
                <a:solidFill>
                  <a:srgbClr val="FFFFFF"/>
                </a:solidFill>
              </a:rPr>
              <a:t>The cross is not greater than his grace,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The storm cannot hide his </a:t>
            </a:r>
            <a:r>
              <a:rPr lang="en-AU" altLang="en-US" sz="4000" dirty="0" err="1">
                <a:solidFill>
                  <a:srgbClr val="FFFFFF"/>
                </a:solidFill>
              </a:rPr>
              <a:t>blessèd</a:t>
            </a:r>
            <a:r>
              <a:rPr lang="en-AU" altLang="en-US" sz="4000" dirty="0">
                <a:solidFill>
                  <a:srgbClr val="FFFFFF"/>
                </a:solidFill>
              </a:rPr>
              <a:t> face;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am satisfied to know, 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That with Jesus here below,</a:t>
            </a:r>
            <a:br>
              <a:rPr lang="en-AU" altLang="en-US" sz="4000" dirty="0">
                <a:solidFill>
                  <a:srgbClr val="FFFFFF"/>
                </a:solidFill>
              </a:rPr>
            </a:br>
            <a:r>
              <a:rPr lang="en-AU" altLang="en-US" sz="4000" dirty="0">
                <a:solidFill>
                  <a:srgbClr val="FFFFFF"/>
                </a:solidFill>
              </a:rPr>
              <a:t>I can conquer every foe.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A118DCD-D2C8-77A2-5485-8B3A33864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108073</a:t>
            </a:r>
          </a:p>
          <a:p>
            <a:pPr eaLnBrk="1" hangingPunct="1"/>
            <a:r>
              <a:rPr lang="en-US" altLang="en-US" sz="1000" dirty="0" err="1">
                <a:latin typeface="akagi_probook"/>
              </a:rPr>
              <a:t>Ballington</a:t>
            </a:r>
            <a:r>
              <a:rPr lang="en-US" altLang="en-US" sz="1000" dirty="0">
                <a:latin typeface="akagi_probook"/>
              </a:rPr>
              <a:t> Booth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41460793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342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758. The cross that he gave may be heavy, But it ne'er outweighs his grace; The storm that I feared  may surround me, But it ne'er excludes his face.</dc:title>
  <dc:creator>Perth Fortress Salvos</dc:creator>
  <cp:lastModifiedBy>Narelle Wheaton</cp:lastModifiedBy>
  <cp:revision>4</cp:revision>
  <dcterms:created xsi:type="dcterms:W3CDTF">1999-01-14T06:57:58Z</dcterms:created>
  <dcterms:modified xsi:type="dcterms:W3CDTF">2023-07-24T07:46:59Z</dcterms:modified>
</cp:coreProperties>
</file>